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72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348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954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866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2834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7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9496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996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41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4075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473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83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F78BA-F8C6-4335-84BD-A7DB91D40DF4}" type="datetimeFigureOut">
              <a:rPr lang="es-ES" smtClean="0"/>
              <a:t>06/09/2013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64B04-7163-445D-9558-86517553293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130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cchaves@confebask.e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>
            <a:spLocks/>
          </p:cNvSpPr>
          <p:nvPr/>
        </p:nvSpPr>
        <p:spPr>
          <a:xfrm>
            <a:off x="3707904" y="1608470"/>
            <a:ext cx="5472608" cy="33547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400" b="1" dirty="0"/>
              <a:t>11.30: </a:t>
            </a:r>
            <a:r>
              <a:rPr lang="es-ES" sz="1400" b="1" dirty="0" err="1" smtClean="0"/>
              <a:t>Welcome</a:t>
            </a:r>
            <a:r>
              <a:rPr lang="es-ES" sz="1400" b="1" dirty="0" smtClean="0"/>
              <a:t>, </a:t>
            </a:r>
            <a:r>
              <a:rPr lang="es-ES" sz="1400" i="1" dirty="0" smtClean="0"/>
              <a:t>Mrs. </a:t>
            </a:r>
            <a:r>
              <a:rPr lang="es-ES" sz="1400" i="1" dirty="0"/>
              <a:t>Nuria López de Guereñu </a:t>
            </a:r>
            <a:r>
              <a:rPr lang="es-ES" sz="1400" dirty="0"/>
              <a:t>– </a:t>
            </a:r>
            <a:r>
              <a:rPr lang="es-ES" sz="1400" dirty="0" smtClean="0"/>
              <a:t>General </a:t>
            </a:r>
            <a:r>
              <a:rPr lang="es-ES" sz="1400" dirty="0" err="1" smtClean="0"/>
              <a:t>Secretariat</a:t>
            </a:r>
            <a:r>
              <a:rPr lang="es-ES" sz="1400" dirty="0" smtClean="0"/>
              <a:t> of CONFEBASK</a:t>
            </a:r>
            <a:endParaRPr lang="es-ES" sz="1400" dirty="0"/>
          </a:p>
          <a:p>
            <a:pPr algn="just"/>
            <a:r>
              <a:rPr lang="es-ES" sz="1400" b="1" dirty="0"/>
              <a:t>11.40 – 12.40: </a:t>
            </a:r>
            <a:r>
              <a:rPr lang="es-ES" sz="1400" b="1" dirty="0" smtClean="0"/>
              <a:t>“</a:t>
            </a:r>
            <a:r>
              <a:rPr lang="es-ES" sz="1400" b="1" dirty="0" err="1" smtClean="0"/>
              <a:t>The</a:t>
            </a:r>
            <a:r>
              <a:rPr lang="es-ES" sz="1400" b="1" dirty="0" smtClean="0"/>
              <a:t> role of </a:t>
            </a:r>
            <a:r>
              <a:rPr lang="es-ES" sz="1400" b="1" dirty="0" err="1" smtClean="0"/>
              <a:t>the</a:t>
            </a:r>
            <a:r>
              <a:rPr lang="es-ES" sz="1400" b="1" dirty="0" smtClean="0"/>
              <a:t> Instructor in </a:t>
            </a:r>
            <a:r>
              <a:rPr lang="es-ES" sz="1400" b="1" dirty="0" err="1" smtClean="0"/>
              <a:t>the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Programs</a:t>
            </a:r>
            <a:r>
              <a:rPr lang="es-ES" sz="1400" b="1" dirty="0" smtClean="0"/>
              <a:t> of </a:t>
            </a:r>
            <a:r>
              <a:rPr lang="es-ES" sz="1400" b="1" dirty="0" err="1" smtClean="0"/>
              <a:t>Practical</a:t>
            </a:r>
            <a:r>
              <a:rPr lang="es-ES" sz="1400" b="1" dirty="0" smtClean="0"/>
              <a:t> Training in a </a:t>
            </a:r>
            <a:r>
              <a:rPr lang="es-ES" sz="1400" b="1" dirty="0" err="1" smtClean="0"/>
              <a:t>Company</a:t>
            </a:r>
            <a:r>
              <a:rPr lang="es-ES" sz="1400" b="1" dirty="0" smtClean="0"/>
              <a:t>”.</a:t>
            </a:r>
            <a:endParaRPr lang="es-ES" sz="1400" dirty="0"/>
          </a:p>
          <a:p>
            <a:pPr lvl="1" algn="just"/>
            <a:r>
              <a:rPr lang="es-ES" sz="1400" dirty="0" err="1" smtClean="0"/>
              <a:t>Educational</a:t>
            </a:r>
            <a:r>
              <a:rPr lang="es-ES" sz="1400" dirty="0" smtClean="0"/>
              <a:t> </a:t>
            </a:r>
            <a:r>
              <a:rPr lang="es-ES" sz="1400" dirty="0" err="1" smtClean="0"/>
              <a:t>point</a:t>
            </a:r>
            <a:r>
              <a:rPr lang="es-ES" sz="1400" dirty="0" smtClean="0"/>
              <a:t> of </a:t>
            </a:r>
            <a:r>
              <a:rPr lang="es-ES" sz="1400" dirty="0" err="1" smtClean="0"/>
              <a:t>view</a:t>
            </a:r>
            <a:r>
              <a:rPr lang="es-ES" sz="1400" dirty="0" smtClean="0"/>
              <a:t>, </a:t>
            </a:r>
            <a:r>
              <a:rPr lang="es-ES" sz="1400" i="1" dirty="0" smtClean="0"/>
              <a:t>Mr. </a:t>
            </a:r>
            <a:r>
              <a:rPr lang="es-ES" sz="1400" i="1" dirty="0"/>
              <a:t>Jorge Arévalo Turrillas</a:t>
            </a:r>
            <a:r>
              <a:rPr lang="es-ES" sz="1400" dirty="0"/>
              <a:t>, </a:t>
            </a:r>
            <a:r>
              <a:rPr lang="es-ES" sz="1400" dirty="0" err="1" smtClean="0"/>
              <a:t>Deputy</a:t>
            </a:r>
            <a:r>
              <a:rPr lang="es-ES" sz="1400" dirty="0" smtClean="0"/>
              <a:t> Director of </a:t>
            </a:r>
            <a:r>
              <a:rPr lang="es-ES" sz="1400" dirty="0" err="1" smtClean="0"/>
              <a:t>Vocational</a:t>
            </a:r>
            <a:r>
              <a:rPr lang="es-ES" sz="1400" dirty="0" smtClean="0"/>
              <a:t> Training </a:t>
            </a:r>
            <a:r>
              <a:rPr lang="es-ES" sz="1400" dirty="0" err="1" smtClean="0"/>
              <a:t>from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Basque</a:t>
            </a:r>
            <a:r>
              <a:rPr lang="es-ES" sz="1400" dirty="0" smtClean="0"/>
              <a:t> </a:t>
            </a:r>
            <a:r>
              <a:rPr lang="es-ES" sz="1400" dirty="0" err="1" smtClean="0"/>
              <a:t>Government</a:t>
            </a:r>
            <a:endParaRPr lang="es-ES" sz="1400" dirty="0"/>
          </a:p>
          <a:p>
            <a:pPr lvl="1" algn="just"/>
            <a:r>
              <a:rPr lang="es-ES" sz="1400" dirty="0" err="1" smtClean="0"/>
              <a:t>Entreprenurial</a:t>
            </a:r>
            <a:r>
              <a:rPr lang="es-ES" sz="1400" dirty="0" smtClean="0"/>
              <a:t> </a:t>
            </a:r>
            <a:r>
              <a:rPr lang="es-ES" sz="1400" dirty="0" err="1" smtClean="0"/>
              <a:t>point</a:t>
            </a:r>
            <a:r>
              <a:rPr lang="es-ES" sz="1400" dirty="0" smtClean="0"/>
              <a:t> of </a:t>
            </a:r>
            <a:r>
              <a:rPr lang="es-ES" sz="1400" dirty="0" err="1" smtClean="0"/>
              <a:t>viewl</a:t>
            </a:r>
            <a:r>
              <a:rPr lang="es-ES" sz="1400" dirty="0"/>
              <a:t>, </a:t>
            </a:r>
            <a:r>
              <a:rPr lang="es-ES" sz="1400" i="1" dirty="0" smtClean="0"/>
              <a:t>Mr. </a:t>
            </a:r>
            <a:r>
              <a:rPr lang="es-ES" sz="1400" i="1" dirty="0"/>
              <a:t>José </a:t>
            </a:r>
            <a:r>
              <a:rPr lang="es-ES" sz="1400" i="1" dirty="0" err="1"/>
              <a:t>Esmoris</a:t>
            </a:r>
            <a:r>
              <a:rPr lang="es-ES" sz="1400" i="1" dirty="0"/>
              <a:t> </a:t>
            </a:r>
            <a:r>
              <a:rPr lang="es-ES" sz="1400" dirty="0"/>
              <a:t>– </a:t>
            </a:r>
            <a:r>
              <a:rPr lang="es-ES" sz="1400" dirty="0" err="1" smtClean="0"/>
              <a:t>Vicepresident</a:t>
            </a:r>
            <a:r>
              <a:rPr lang="es-ES" sz="1400" dirty="0" smtClean="0"/>
              <a:t> of  AIC </a:t>
            </a:r>
            <a:r>
              <a:rPr lang="es-ES" sz="1400" dirty="0"/>
              <a:t>- </a:t>
            </a:r>
            <a:r>
              <a:rPr lang="es-ES" sz="1400" dirty="0" err="1"/>
              <a:t>Automotive</a:t>
            </a:r>
            <a:r>
              <a:rPr lang="es-ES" sz="1400" dirty="0"/>
              <a:t> </a:t>
            </a:r>
            <a:r>
              <a:rPr lang="es-ES" sz="1400" dirty="0" err="1"/>
              <a:t>Inteligence</a:t>
            </a:r>
            <a:r>
              <a:rPr lang="es-ES" sz="1400" dirty="0"/>
              <a:t> Center</a:t>
            </a:r>
          </a:p>
          <a:p>
            <a:pPr algn="just"/>
            <a:r>
              <a:rPr lang="es-ES" sz="1400" b="1" dirty="0"/>
              <a:t>12.45 – 13.30: </a:t>
            </a:r>
            <a:r>
              <a:rPr lang="es-ES" sz="1400" b="1" dirty="0" smtClean="0"/>
              <a:t>TIKCI Project</a:t>
            </a:r>
            <a:endParaRPr lang="es-ES" sz="1400" dirty="0"/>
          </a:p>
          <a:p>
            <a:pPr lvl="1" algn="just"/>
            <a:r>
              <a:rPr lang="es-ES" sz="1400" dirty="0" err="1" smtClean="0"/>
              <a:t>Presentation</a:t>
            </a:r>
            <a:r>
              <a:rPr lang="es-ES" sz="1400" dirty="0" smtClean="0"/>
              <a:t> of </a:t>
            </a:r>
            <a:r>
              <a:rPr lang="es-ES" sz="1400" dirty="0" err="1" smtClean="0"/>
              <a:t>the</a:t>
            </a:r>
            <a:r>
              <a:rPr lang="es-ES" sz="1400" dirty="0" smtClean="0"/>
              <a:t> Project. </a:t>
            </a:r>
            <a:r>
              <a:rPr lang="es-ES" sz="1400" dirty="0" err="1" smtClean="0"/>
              <a:t>Results</a:t>
            </a:r>
            <a:r>
              <a:rPr lang="es-ES" sz="1400" dirty="0"/>
              <a:t>: Portfolio </a:t>
            </a:r>
            <a:r>
              <a:rPr lang="es-ES" sz="1400" dirty="0" smtClean="0"/>
              <a:t>and </a:t>
            </a:r>
            <a:r>
              <a:rPr lang="es-ES" sz="1400" dirty="0" err="1" smtClean="0"/>
              <a:t>self-learning</a:t>
            </a:r>
            <a:r>
              <a:rPr lang="es-ES" sz="1400" dirty="0" smtClean="0"/>
              <a:t> </a:t>
            </a:r>
            <a:r>
              <a:rPr lang="es-ES" sz="1400" dirty="0" err="1" smtClean="0"/>
              <a:t>tools</a:t>
            </a:r>
            <a:r>
              <a:rPr lang="es-ES" sz="1400" dirty="0" smtClean="0"/>
              <a:t> </a:t>
            </a:r>
            <a:r>
              <a:rPr lang="es-ES" sz="1400" dirty="0"/>
              <a:t>.</a:t>
            </a:r>
          </a:p>
          <a:p>
            <a:pPr lvl="1" algn="just"/>
            <a:r>
              <a:rPr lang="es-ES" sz="1400" dirty="0" err="1" smtClean="0"/>
              <a:t>The</a:t>
            </a:r>
            <a:r>
              <a:rPr lang="es-ES" sz="1400" dirty="0" smtClean="0"/>
              <a:t> Project </a:t>
            </a:r>
            <a:r>
              <a:rPr lang="es-ES" sz="1400" dirty="0" err="1" smtClean="0"/>
              <a:t>Development</a:t>
            </a:r>
            <a:r>
              <a:rPr lang="es-ES" sz="1400" dirty="0" smtClean="0"/>
              <a:t> in </a:t>
            </a:r>
            <a:r>
              <a:rPr lang="es-ES" sz="1400" dirty="0" err="1" smtClean="0"/>
              <a:t>partners</a:t>
            </a:r>
            <a:r>
              <a:rPr lang="es-ES" sz="1400" dirty="0" smtClean="0"/>
              <a:t> </a:t>
            </a:r>
            <a:r>
              <a:rPr lang="es-ES" sz="1400" dirty="0" err="1" smtClean="0"/>
              <a:t>countries</a:t>
            </a:r>
            <a:r>
              <a:rPr lang="es-ES" sz="1400" dirty="0" smtClean="0"/>
              <a:t>.</a:t>
            </a:r>
            <a:endParaRPr lang="es-ES" sz="1400" dirty="0"/>
          </a:p>
          <a:p>
            <a:pPr algn="just"/>
            <a:r>
              <a:rPr lang="es-ES" sz="1400" b="1" dirty="0"/>
              <a:t>13.30 – 13.35: </a:t>
            </a:r>
            <a:r>
              <a:rPr lang="es-ES" sz="1400" b="1" dirty="0" err="1" smtClean="0"/>
              <a:t>Delivery</a:t>
            </a:r>
            <a:r>
              <a:rPr lang="es-ES" sz="1400" b="1" dirty="0" smtClean="0"/>
              <a:t> of </a:t>
            </a:r>
            <a:r>
              <a:rPr lang="es-ES" sz="1400" b="1" dirty="0" err="1" smtClean="0"/>
              <a:t>Certificates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to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some</a:t>
            </a:r>
            <a:r>
              <a:rPr lang="es-ES" sz="1400" b="1" dirty="0" smtClean="0"/>
              <a:t> of </a:t>
            </a:r>
            <a:r>
              <a:rPr lang="es-ES" sz="1400" b="1" dirty="0" err="1" smtClean="0"/>
              <a:t>the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participants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Instructors</a:t>
            </a:r>
            <a:r>
              <a:rPr lang="es-ES" sz="1400" b="1" dirty="0" smtClean="0"/>
              <a:t>. </a:t>
            </a:r>
            <a:endParaRPr lang="es-ES" sz="1400" b="1" dirty="0" smtClean="0"/>
          </a:p>
          <a:p>
            <a:pPr algn="just"/>
            <a:r>
              <a:rPr lang="es-ES" sz="1400" b="1" dirty="0" smtClean="0"/>
              <a:t>13.35</a:t>
            </a:r>
            <a:r>
              <a:rPr lang="es-ES" sz="1400" b="1" dirty="0"/>
              <a:t>: </a:t>
            </a:r>
            <a:r>
              <a:rPr lang="es-ES" sz="1400" b="1" dirty="0" err="1" smtClean="0"/>
              <a:t>End</a:t>
            </a:r>
            <a:r>
              <a:rPr lang="es-ES" sz="1400" b="1" dirty="0" smtClean="0"/>
              <a:t> </a:t>
            </a:r>
            <a:r>
              <a:rPr lang="es-ES" sz="1400" dirty="0" smtClean="0"/>
              <a:t>of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session</a:t>
            </a:r>
            <a:r>
              <a:rPr lang="es-ES" sz="1400" b="1" dirty="0" smtClean="0"/>
              <a:t>.</a:t>
            </a:r>
            <a:r>
              <a:rPr lang="es-ES" sz="1600" b="1" dirty="0"/>
              <a:t> </a:t>
            </a:r>
            <a:endParaRPr lang="es-ES" sz="1600" b="1" dirty="0" smtClean="0"/>
          </a:p>
        </p:txBody>
      </p:sp>
      <p:sp>
        <p:nvSpPr>
          <p:cNvPr id="7" name="6 CuadroTexto"/>
          <p:cNvSpPr txBox="1"/>
          <p:nvPr/>
        </p:nvSpPr>
        <p:spPr>
          <a:xfrm>
            <a:off x="3654041" y="11253"/>
            <a:ext cx="5472608" cy="646331"/>
          </a:xfrm>
          <a:prstGeom prst="rect">
            <a:avLst/>
          </a:prstGeom>
          <a:solidFill>
            <a:srgbClr val="6600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bg1">
                    <a:lumMod val="95000"/>
                  </a:schemeClr>
                </a:solidFill>
              </a:rPr>
              <a:t>“</a:t>
            </a:r>
            <a:r>
              <a:rPr lang="es-ES" b="1" dirty="0" err="1" smtClean="0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es-ES" b="1" dirty="0" smtClean="0">
                <a:solidFill>
                  <a:schemeClr val="bg1">
                    <a:lumMod val="95000"/>
                  </a:schemeClr>
                </a:solidFill>
              </a:rPr>
              <a:t> role of </a:t>
            </a:r>
            <a:r>
              <a:rPr lang="es-ES" b="1" dirty="0" err="1" smtClean="0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es-ES" b="1" dirty="0" smtClean="0">
                <a:solidFill>
                  <a:schemeClr val="bg1">
                    <a:lumMod val="95000"/>
                  </a:schemeClr>
                </a:solidFill>
              </a:rPr>
              <a:t> Instructor in </a:t>
            </a:r>
            <a:r>
              <a:rPr lang="es-ES" b="1" dirty="0" err="1" smtClean="0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es-ES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bg1">
                    <a:lumMod val="95000"/>
                  </a:schemeClr>
                </a:solidFill>
              </a:rPr>
              <a:t>Programs</a:t>
            </a:r>
            <a:r>
              <a:rPr lang="es-ES" b="1" dirty="0" smtClean="0">
                <a:solidFill>
                  <a:schemeClr val="bg1">
                    <a:lumMod val="95000"/>
                  </a:schemeClr>
                </a:solidFill>
              </a:rPr>
              <a:t> of </a:t>
            </a:r>
            <a:r>
              <a:rPr lang="es-ES" b="1" dirty="0" err="1" smtClean="0">
                <a:solidFill>
                  <a:schemeClr val="bg1">
                    <a:lumMod val="95000"/>
                  </a:schemeClr>
                </a:solidFill>
              </a:rPr>
              <a:t>Practical</a:t>
            </a:r>
            <a:r>
              <a:rPr lang="es-ES" b="1" dirty="0" smtClean="0">
                <a:solidFill>
                  <a:schemeClr val="bg1">
                    <a:lumMod val="95000"/>
                  </a:schemeClr>
                </a:solidFill>
              </a:rPr>
              <a:t> Training in a </a:t>
            </a:r>
            <a:r>
              <a:rPr lang="es-ES" b="1" dirty="0" err="1" smtClean="0">
                <a:solidFill>
                  <a:schemeClr val="bg1">
                    <a:lumMod val="95000"/>
                  </a:schemeClr>
                </a:solidFill>
              </a:rPr>
              <a:t>Company</a:t>
            </a:r>
            <a:r>
              <a:rPr lang="es-ES" b="1" dirty="0" smtClean="0">
                <a:solidFill>
                  <a:schemeClr val="bg1">
                    <a:lumMod val="95000"/>
                  </a:schemeClr>
                </a:solidFill>
              </a:rPr>
              <a:t>  – T.I.K.C.I. </a:t>
            </a:r>
            <a:r>
              <a:rPr lang="es-ES" b="1" dirty="0" err="1" smtClean="0">
                <a:solidFill>
                  <a:schemeClr val="bg1">
                    <a:lumMod val="95000"/>
                  </a:schemeClr>
                </a:solidFill>
              </a:rPr>
              <a:t>European</a:t>
            </a:r>
            <a:r>
              <a:rPr lang="es-ES" b="1" dirty="0" smtClean="0">
                <a:solidFill>
                  <a:schemeClr val="bg1">
                    <a:lumMod val="95000"/>
                  </a:schemeClr>
                </a:solidFill>
              </a:rPr>
              <a:t> Project”</a:t>
            </a:r>
            <a:endParaRPr lang="es-E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779912" y="4867706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400" dirty="0" smtClean="0"/>
              <a:t>At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end</a:t>
            </a:r>
            <a:r>
              <a:rPr lang="es-ES" sz="1400" dirty="0" smtClean="0"/>
              <a:t> a lunch </a:t>
            </a:r>
            <a:r>
              <a:rPr lang="es-ES" sz="1400" dirty="0" err="1" smtClean="0"/>
              <a:t>will</a:t>
            </a:r>
            <a:r>
              <a:rPr lang="es-ES" sz="1400" dirty="0" smtClean="0"/>
              <a:t> be </a:t>
            </a:r>
            <a:r>
              <a:rPr lang="es-ES" sz="1400" dirty="0" err="1" smtClean="0"/>
              <a:t>served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audience</a:t>
            </a:r>
            <a:r>
              <a:rPr lang="es-ES" sz="1400" dirty="0" smtClean="0"/>
              <a:t>.</a:t>
            </a:r>
            <a:endParaRPr lang="es-ES" sz="1400" dirty="0"/>
          </a:p>
          <a:p>
            <a:pPr algn="r">
              <a:lnSpc>
                <a:spcPct val="150000"/>
              </a:lnSpc>
            </a:pPr>
            <a:r>
              <a:rPr lang="es-ES_tradnl" sz="1400" b="1" dirty="0" err="1" smtClean="0">
                <a:solidFill>
                  <a:schemeClr val="tx2">
                    <a:lumMod val="50000"/>
                  </a:schemeClr>
                </a:solidFill>
              </a:rPr>
              <a:t>Limited</a:t>
            </a:r>
            <a:r>
              <a:rPr lang="es-ES_tradnl" sz="1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_tradnl" sz="1400" b="1" dirty="0" err="1" smtClean="0">
                <a:solidFill>
                  <a:schemeClr val="tx2">
                    <a:lumMod val="50000"/>
                  </a:schemeClr>
                </a:solidFill>
              </a:rPr>
              <a:t>Capacity</a:t>
            </a:r>
            <a:r>
              <a:rPr lang="es-ES_tradnl" sz="1400" b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s-ES_tradnl" sz="1400" b="1" dirty="0" err="1" smtClean="0">
                <a:solidFill>
                  <a:schemeClr val="tx2">
                    <a:lumMod val="50000"/>
                  </a:schemeClr>
                </a:solidFill>
              </a:rPr>
              <a:t>It</a:t>
            </a:r>
            <a:r>
              <a:rPr lang="es-ES_tradnl" sz="1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_tradnl" sz="1400" b="1" dirty="0" err="1" smtClean="0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s-ES_tradnl" sz="1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_tradnl" sz="1400" b="1" dirty="0" err="1" smtClean="0">
                <a:solidFill>
                  <a:schemeClr val="tx2">
                    <a:lumMod val="50000"/>
                  </a:schemeClr>
                </a:solidFill>
              </a:rPr>
              <a:t>requested</a:t>
            </a:r>
            <a:r>
              <a:rPr lang="es-ES_tradnl" sz="1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_tradnl" sz="1400" b="1" dirty="0" err="1" smtClean="0">
                <a:solidFill>
                  <a:schemeClr val="tx2">
                    <a:lumMod val="50000"/>
                  </a:schemeClr>
                </a:solidFill>
              </a:rPr>
              <a:t>confirm</a:t>
            </a:r>
            <a:r>
              <a:rPr lang="es-ES_tradnl" sz="1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_tradnl" sz="1400" b="1" dirty="0" err="1" smtClean="0">
                <a:solidFill>
                  <a:schemeClr val="tx2">
                    <a:lumMod val="50000"/>
                  </a:schemeClr>
                </a:solidFill>
              </a:rPr>
              <a:t>your</a:t>
            </a:r>
            <a:r>
              <a:rPr lang="es-ES_tradnl" sz="1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_tradnl" sz="1400" b="1" dirty="0" err="1" smtClean="0">
                <a:solidFill>
                  <a:schemeClr val="tx2">
                    <a:lumMod val="50000"/>
                  </a:schemeClr>
                </a:solidFill>
              </a:rPr>
              <a:t>attendance</a:t>
            </a:r>
            <a:r>
              <a:rPr lang="es-ES_tradnl" sz="1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s-ES_tradnl" sz="1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s-ES_tradnl" sz="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endParaRPr lang="es-ES_tradnl" sz="1100" dirty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es-ES_tradnl" sz="1100" dirty="0" smtClean="0">
                <a:solidFill>
                  <a:schemeClr val="tx2">
                    <a:lumMod val="50000"/>
                  </a:schemeClr>
                </a:solidFill>
              </a:rPr>
              <a:t>Mª Carmen Chaves</a:t>
            </a:r>
          </a:p>
          <a:p>
            <a:pPr algn="r"/>
            <a:r>
              <a:rPr lang="es-ES_tradnl" sz="1200" dirty="0" smtClean="0">
                <a:solidFill>
                  <a:schemeClr val="tx2">
                    <a:lumMod val="50000"/>
                  </a:schemeClr>
                </a:solidFill>
              </a:rPr>
              <a:t>Email: </a:t>
            </a:r>
            <a:r>
              <a:rPr lang="es-ES_tradnl" sz="1200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cchaves@confebask.es</a:t>
            </a:r>
            <a:endParaRPr lang="es-ES_tradnl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es-ES_tradnl" sz="1200" dirty="0" smtClean="0">
                <a:solidFill>
                  <a:schemeClr val="tx2">
                    <a:lumMod val="50000"/>
                  </a:schemeClr>
                </a:solidFill>
              </a:rPr>
              <a:t>Tfno:94.402.13.31</a:t>
            </a:r>
            <a:endParaRPr lang="es-ES" sz="12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654041" y="692696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/>
              <a:t>Tuesday</a:t>
            </a:r>
            <a:r>
              <a:rPr lang="es-ES_tradnl" b="1" dirty="0" smtClean="0"/>
              <a:t>, 17th of </a:t>
            </a:r>
            <a:r>
              <a:rPr lang="es-ES_tradnl" b="1" dirty="0" err="1" smtClean="0"/>
              <a:t>September</a:t>
            </a:r>
            <a:r>
              <a:rPr lang="es-ES_tradnl" b="1" dirty="0" smtClean="0"/>
              <a:t> of  2013</a:t>
            </a:r>
          </a:p>
          <a:p>
            <a:pPr algn="ctr"/>
            <a:r>
              <a:rPr lang="es-ES_tradnl" dirty="0" smtClean="0"/>
              <a:t>Euskalduna Palace. Bilbao</a:t>
            </a:r>
          </a:p>
          <a:p>
            <a:pPr algn="ctr"/>
            <a:r>
              <a:rPr lang="es-ES_tradnl" dirty="0" err="1" smtClean="0"/>
              <a:t>Room</a:t>
            </a:r>
            <a:r>
              <a:rPr lang="es-ES_tradnl" dirty="0" smtClean="0"/>
              <a:t> B3</a:t>
            </a:r>
            <a:endParaRPr lang="es-ES" dirty="0"/>
          </a:p>
        </p:txBody>
      </p:sp>
      <p:pic>
        <p:nvPicPr>
          <p:cNvPr id="2" name="Picture 2" descr="X:\4 LEONARDO-ERASMUS\TOI\4. DESARROLLO PROYECTO\TIKCI 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562"/>
            <a:ext cx="2520280" cy="139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517233"/>
            <a:ext cx="2304256" cy="1340768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2" y="2780928"/>
            <a:ext cx="3670672" cy="403244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79512" y="1616026"/>
            <a:ext cx="347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i="1" dirty="0" smtClean="0">
                <a:solidFill>
                  <a:srgbClr val="660033"/>
                </a:solidFill>
              </a:rPr>
              <a:t>Tools </a:t>
            </a:r>
            <a:r>
              <a:rPr lang="es-ES_tradnl" b="1" i="1" dirty="0" err="1" smtClean="0">
                <a:solidFill>
                  <a:srgbClr val="660033"/>
                </a:solidFill>
              </a:rPr>
              <a:t>to</a:t>
            </a:r>
            <a:r>
              <a:rPr lang="es-ES_tradnl" b="1" i="1" dirty="0" smtClean="0">
                <a:solidFill>
                  <a:srgbClr val="660033"/>
                </a:solidFill>
              </a:rPr>
              <a:t> </a:t>
            </a:r>
            <a:r>
              <a:rPr lang="es-ES_tradnl" b="1" i="1" dirty="0" err="1" smtClean="0">
                <a:solidFill>
                  <a:srgbClr val="660033"/>
                </a:solidFill>
              </a:rPr>
              <a:t>Improve</a:t>
            </a:r>
            <a:r>
              <a:rPr lang="es-ES_tradnl" b="1" i="1" dirty="0" smtClean="0">
                <a:solidFill>
                  <a:srgbClr val="660033"/>
                </a:solidFill>
              </a:rPr>
              <a:t> </a:t>
            </a:r>
            <a:r>
              <a:rPr lang="es-ES_tradnl" b="1" i="1" dirty="0" err="1" smtClean="0">
                <a:solidFill>
                  <a:srgbClr val="660033"/>
                </a:solidFill>
              </a:rPr>
              <a:t>the</a:t>
            </a:r>
            <a:r>
              <a:rPr lang="es-ES_tradnl" b="1" i="1" dirty="0" smtClean="0">
                <a:solidFill>
                  <a:srgbClr val="660033"/>
                </a:solidFill>
              </a:rPr>
              <a:t> Key </a:t>
            </a:r>
            <a:r>
              <a:rPr lang="es-ES_tradnl" b="1" i="1" dirty="0" err="1" smtClean="0">
                <a:solidFill>
                  <a:srgbClr val="660033"/>
                </a:solidFill>
              </a:rPr>
              <a:t>Competences</a:t>
            </a:r>
            <a:r>
              <a:rPr lang="es-ES_tradnl" b="1" i="1" dirty="0" smtClean="0">
                <a:solidFill>
                  <a:srgbClr val="660033"/>
                </a:solidFill>
              </a:rPr>
              <a:t> of </a:t>
            </a:r>
            <a:r>
              <a:rPr lang="es-ES_tradnl" b="1" i="1" dirty="0" err="1" smtClean="0">
                <a:solidFill>
                  <a:srgbClr val="660033"/>
                </a:solidFill>
              </a:rPr>
              <a:t>Instructors</a:t>
            </a:r>
            <a:endParaRPr lang="es-ES" b="1" i="1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79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189</Words>
  <Application>Microsoft Office PowerPoint</Application>
  <PresentationFormat>Presentación en pantalla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Asier Aloria</dc:creator>
  <cp:lastModifiedBy>Ainhoa Rotaetxe</cp:lastModifiedBy>
  <cp:revision>29</cp:revision>
  <cp:lastPrinted>2013-09-04T07:55:42Z</cp:lastPrinted>
  <dcterms:created xsi:type="dcterms:W3CDTF">2013-08-01T10:09:44Z</dcterms:created>
  <dcterms:modified xsi:type="dcterms:W3CDTF">2013-09-06T11:56:51Z</dcterms:modified>
</cp:coreProperties>
</file>